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56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66968" y="1861448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68665" y="1390654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4020" y="1433982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歓送迎会や謝恩会におすすめ！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578057" y="2144742"/>
            <a:ext cx="18710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4973" y="2383153"/>
            <a:ext cx="611719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latin typeface="+mj-ea"/>
                <a:ea typeface="+mj-ea"/>
              </a:rPr>
              <a:t> </a:t>
            </a:r>
            <a:endParaRPr lang="ja-JP" altLang="ja-JP" sz="1100" dirty="0">
              <a:latin typeface="+mj-ea"/>
              <a:ea typeface="+mj-ea"/>
            </a:endParaRPr>
          </a:p>
          <a:p>
            <a:pPr algn="ctr"/>
            <a:r>
              <a:rPr lang="ja-JP" altLang="ja-JP" sz="1100" b="1" u="sng" dirty="0">
                <a:latin typeface="游ゴシック 本文"/>
                <a:ea typeface="+mj-ea"/>
              </a:rPr>
              <a:t>前菜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・季節のブリュスケッタ</a:t>
            </a:r>
            <a:r>
              <a:rPr lang="en-US" altLang="ja-JP" sz="1100" dirty="0">
                <a:latin typeface="游ゴシック 本文"/>
                <a:ea typeface="+mj-ea"/>
              </a:rPr>
              <a:t>3</a:t>
            </a:r>
            <a:r>
              <a:rPr lang="ja-JP" altLang="ja-JP" sz="1100" dirty="0">
                <a:latin typeface="游ゴシック 本文"/>
                <a:ea typeface="+mj-ea"/>
              </a:rPr>
              <a:t>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・完熟トマトとモッツアレラのカプレーゼ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・旬魚のカルパッチョ 柚子とレフォールのヴィネグレット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・イタリア産削りたて生ハムとサラミの盛り合わせ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・旬菜の一口冷製スープ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・シャンパンハニードレッシングのミスタヴェルデ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・白身魚のエスカベッシュ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Pizza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・マルゲリータＶＩＰ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・黒トリュフとロビオラチーズのタルトゥーフォ・ネロ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・旬の食材を使ったおすすめピッツア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Pasta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・手長海老、ムール貝、烏賊など様々な魚介類の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アーリオ・オーリオ リガトーニボロネーゼ 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・旬の食材を使ったおすすめパスタ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Secondo</a:t>
            </a:r>
            <a:r>
              <a:rPr lang="ja-JP" altLang="ja-JP" sz="1100" b="1" u="sng" dirty="0">
                <a:latin typeface="游ゴシック 本文"/>
                <a:ea typeface="+mj-ea"/>
              </a:rPr>
              <a:t>　</a:t>
            </a:r>
            <a:r>
              <a:rPr lang="en-US" altLang="ja-JP" sz="1100" b="1" u="sng" dirty="0" err="1">
                <a:latin typeface="游ゴシック 本文"/>
                <a:ea typeface="+mj-ea"/>
              </a:rPr>
              <a:t>Piatto</a:t>
            </a:r>
            <a:endParaRPr lang="en-US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・銘柄豚のグリリア 　ルッコラのサラダ仕立て マスタードソース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・厳選牛サーロインのロティ グリーンペッパーソース 旬菜を添えて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Dolce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・リコッタチーズケーキ マンゴーのソース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・エスプレッソ香るティラミス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・パンナコッタ 小さな果実のソース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歓送迎会や謝恩会におすすめ！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262</Words>
  <Application>Microsoft Macintosh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Brush Script MT</vt:lpstr>
      <vt:lpstr>游ゴシック</vt:lpstr>
      <vt:lpstr>游ゴシック Light</vt:lpstr>
      <vt:lpstr>游ゴシック 本文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19</cp:revision>
  <dcterms:created xsi:type="dcterms:W3CDTF">2024-03-28T04:06:51Z</dcterms:created>
  <dcterms:modified xsi:type="dcterms:W3CDTF">2024-04-01T07:01:30Z</dcterms:modified>
</cp:coreProperties>
</file>