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　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79</TotalTime>
  <Words>160</Words>
  <Application>Microsoft Macintosh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13</cp:revision>
  <dcterms:created xsi:type="dcterms:W3CDTF">2024-04-08T11:05:16Z</dcterms:created>
  <dcterms:modified xsi:type="dcterms:W3CDTF">2024-04-26T03:54:53Z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