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2E2A1DF-2806-4B4D-8E00-32A57FC5A0E4}">
          <p14:sldIdLst>
            <p14:sldId id="259"/>
            <p14:sldId id="258"/>
          </p14:sldIdLst>
        </p14:section>
        <p14:section name="タイトルなしのセクション" id="{C58FE989-25EC-4901-A78A-699640EF1EB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線コネクタ 29"/>
          <p:cNvCxnSpPr/>
          <p:nvPr/>
        </p:nvCxnSpPr>
        <p:spPr>
          <a:xfrm>
            <a:off x="307973" y="751119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07591" y="250883"/>
            <a:ext cx="2611961" cy="941634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51224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549823" y="8157627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241350" y="76859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08578" y="7720294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400061" y="8474857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4888" y="2749385"/>
            <a:ext cx="611719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100" b="1" u="sng" kern="100" dirty="0">
                <a:latin typeface="游ゴシック 本文"/>
                <a:cs typeface="Times New Roman" panose="02020603050405020304" pitchFamily="18" charset="0"/>
              </a:rPr>
              <a:t>前菜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・旬菜とフルーツのガスパチョ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・ブリュスケッタ</a:t>
            </a: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種</a:t>
            </a:r>
            <a:endParaRPr lang="en-US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（フレッシュトマトとバジル、ドライフルーツとサワークリーム、カマンベールと林檎）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・寛八のカルパッチョ　柚子と西洋山葵の香り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・生ハムサラミの盛り合わせ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・モッツアレラと完熟トマトのカプレーゼ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・夏野菜のラタトゥイユ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・白身魚のエスカベッシュ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Pizza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・マルゲリータ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・フォルマッジ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Pasta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・シラスと小松菜のアーリオオーリオ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・リガトーニボロネーゼ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 Main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・豚肩ロースのグリリア　ルッコラのサラダとマスタードソース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・牛サーロインのグリル　グリーンペッパーソース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 Dolce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・リコッタチーズケーキ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・ブランマンジェ　小さな果実のソース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2617051" y="1933986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308578" y="14847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87103" y="152849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509769" y="2318246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36462" y="7211480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過去事例のため確定ではございません。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5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27196" y="3259322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5" y="2534392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07973" y="392386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0161" y="261294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6606" y="2657009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歓送迎会や謝恩会におすすめ！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524618" y="4814242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07973" y="5521016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0161" y="421009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4618" y="425384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73436" y="324749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0546" y="4819971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571439" y="6476645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1" y="7123819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0159" y="585804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681" y="5914655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20402" y="6489935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1" y="5727798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09" y="23259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03602" y="23259"/>
            <a:ext cx="6534836" cy="8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3968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673186" y="8131920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382417" y="7412082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3939" y="7468688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06831" y="8147769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7" y="4008076"/>
            <a:ext cx="1934891" cy="14511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7" y="7327040"/>
            <a:ext cx="1972158" cy="13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228</Words>
  <Application>Microsoft Macintosh PowerPoint</Application>
  <PresentationFormat>画面に合わせる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Brush Script MT</vt:lpstr>
      <vt:lpstr>游ゴシック</vt:lpstr>
      <vt:lpstr>游ゴシック 本文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katsu oda</cp:lastModifiedBy>
  <cp:revision>19</cp:revision>
  <dcterms:created xsi:type="dcterms:W3CDTF">2024-03-28T04:06:51Z</dcterms:created>
  <dcterms:modified xsi:type="dcterms:W3CDTF">2024-04-01T07:01:50Z</dcterms:modified>
</cp:coreProperties>
</file>