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p:scale>
          <a:sx n="75" d="100"/>
          <a:sy n="75" d="100"/>
        </p:scale>
        <p:origin x="1584" y="-1028"/>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325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○○（〇〇駅</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64</TotalTime>
  <Words>155</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窪田 浩也</cp:lastModifiedBy>
  <cp:revision>14</cp:revision>
  <dcterms:created xsi:type="dcterms:W3CDTF">2024-04-08T11:05:16Z</dcterms:created>
  <dcterms:modified xsi:type="dcterms:W3CDTF">2024-04-26T01:25:06Z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