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86" d="100"/>
          <a:sy n="86" d="100"/>
        </p:scale>
        <p:origin x="3144" y="200"/>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2024/4/28</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2024/4/28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5564243" y="3704419"/>
            <a:ext cx="1190514" cy="1190514"/>
          </a:xfrm>
          <a:prstGeom prst="rect">
            <a:avLst/>
          </a:prstGeom>
          <a:effectLst>
            <a:outerShdw blurRad="50800" dist="50800" dir="5400000" algn="ctr" rotWithShape="0">
              <a:schemeClr val="accent5">
                <a:lumMod val="20000"/>
                <a:lumOff val="80000"/>
              </a:schemeClr>
            </a:outerShdw>
          </a:effectLst>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5">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67257" y="8574279"/>
            <a:ext cx="1190514" cy="1190514"/>
          </a:xfrm>
          <a:prstGeom prst="rect">
            <a:avLst/>
          </a:prstGeom>
          <a:effectLst>
            <a:outerShdw blurRad="50800" dist="50800" dir="5400000" algn="ctr" rotWithShape="0">
              <a:schemeClr val="accent5">
                <a:lumMod val="20000"/>
                <a:lumOff val="80000"/>
              </a:schemeClr>
            </a:outerShdw>
          </a:effectLst>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494676" y="4432710"/>
            <a:ext cx="5951094"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a:solidFill>
                  <a:srgbClr val="000000"/>
                </a:solidFill>
                <a:effectLst/>
                <a:latin typeface="Hiragino Kaku Gothic Pro W3" panose="020B0300000000000000" pitchFamily="34" charset="-128"/>
                <a:ea typeface="Hiragino Kaku Gothic Pro W3" panose="020B0300000000000000" pitchFamily="34" charset="-128"/>
              </a:rPr>
              <a:t>この度 佐藤太郎くんと鈴木花子さんが</a:t>
            </a:r>
            <a:r>
              <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 </a:t>
            </a:r>
            <a:r>
              <a:rPr lang="ja-JP" altLang="en-US" sz="1600" b="0" i="0" u="none" strike="noStrike">
                <a:solidFill>
                  <a:srgbClr val="000000"/>
                </a:solidFill>
                <a:effectLst/>
                <a:latin typeface="Hiragino Kaku Gothic Pro W3" panose="020B0300000000000000" pitchFamily="34" charset="-128"/>
                <a:ea typeface="Hiragino Kaku Gothic Pro W3" panose="020B0300000000000000" pitchFamily="34" charset="-128"/>
              </a:rPr>
              <a:t>めでたく結婚することとなりました。</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solidFill>
                  <a:srgbClr val="000000"/>
                </a:solidFill>
                <a:effectLst/>
                <a:latin typeface="Hiragino Kaku Gothic Pro W3" panose="020B0300000000000000" pitchFamily="34" charset="-128"/>
                <a:ea typeface="Hiragino Kaku Gothic Pro W3" panose="020B0300000000000000" pitchFamily="34" charset="-128"/>
              </a:rPr>
              <a:t>つきましては お二人の門出を祝して 結婚式の二次会を開催することとなりました日頃から親しくされている皆様と一緒に 盛大にお祝いしたいと思いますので ぜひともご出席下さい。下記に会場や時間をお知らせ致します。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20</a:t>
            </a:r>
            <a:r>
              <a:rPr lang="ja-JP" altLang="en-US" sz="1400" b="0" i="0" u="none" strike="noStrike">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a:latin typeface="Hiragino Kaku Gothic Pro W3" panose="020B0300000000000000" pitchFamily="34" charset="-128"/>
                <a:ea typeface="Hiragino Kaku Gothic Pro W3" panose="020B0300000000000000" pitchFamily="34" charset="-128"/>
              </a:rPr>
              <a:t>　　　　　会場</a:t>
            </a:r>
            <a:r>
              <a:rPr lang="ja-JP" altLang="en-US" sz="1400" b="0" i="0" u="none" strike="noStrike">
                <a:effectLst/>
                <a:latin typeface="Hiragino Kaku Gothic Pro W3" panose="020B0300000000000000" pitchFamily="34" charset="-128"/>
                <a:ea typeface="Hiragino Kaku Gothic Pro W3" panose="020B0300000000000000" pitchFamily="34" charset="-128"/>
              </a:rPr>
              <a:t>　大國魂神社結婚式場（府中駅</a:t>
            </a:r>
            <a:r>
              <a:rPr lang="ja-JP" altLang="en-US" sz="1400">
                <a:latin typeface="Hiragino Kaku Gothic Pro W3" panose="020B0300000000000000" pitchFamily="34" charset="-128"/>
                <a:ea typeface="Hiragino Kaku Gothic Pro W3" panose="020B0300000000000000" pitchFamily="34" charset="-128"/>
              </a:rPr>
              <a:t>　</a:t>
            </a:r>
            <a:r>
              <a:rPr lang="ja-JP" altLang="en-US" sz="1400" b="0" i="0" u="none" strike="noStrike">
                <a:effectLst/>
                <a:latin typeface="Hiragino Kaku Gothic Pro W3" panose="020B0300000000000000" pitchFamily="34" charset="-128"/>
                <a:ea typeface="Hiragino Kaku Gothic Pro W3" panose="020B0300000000000000" pitchFamily="34" charset="-128"/>
              </a:rPr>
              <a:t>徒歩</a:t>
            </a:r>
            <a:r>
              <a:rPr lang="en-US" altLang="ja-JP" sz="1400" dirty="0">
                <a:latin typeface="Hiragino Kaku Gothic Pro W3" panose="020B0300000000000000" pitchFamily="34" charset="-128"/>
                <a:ea typeface="Hiragino Kaku Gothic Pro W3" panose="020B0300000000000000" pitchFamily="34" charset="-128"/>
              </a:rPr>
              <a:t>5</a:t>
            </a:r>
            <a:r>
              <a:rPr lang="ja-JP" altLang="en-US" sz="1400" b="0" i="0" u="none" strike="noStrike">
                <a:effectLst/>
                <a:latin typeface="Hiragino Kaku Gothic Pro W3" panose="020B0300000000000000" pitchFamily="34" charset="-128"/>
                <a:ea typeface="Hiragino Kaku Gothic Pro W3" panose="020B0300000000000000" pitchFamily="34" charset="-128"/>
              </a:rPr>
              <a:t>分）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a:latin typeface="Hiragino Kaku Gothic Pro W3" panose="020B0300000000000000" pitchFamily="34" charset="-128"/>
                <a:ea typeface="Hiragino Kaku Gothic Pro W3" panose="020B0300000000000000" pitchFamily="34" charset="-128"/>
              </a:rPr>
              <a:t>　　　　　</a:t>
            </a:r>
            <a:r>
              <a:rPr lang="ja-JP" altLang="en-US" sz="1400" b="0" i="0" u="none" strike="noStrike">
                <a:effectLst/>
                <a:latin typeface="Hiragino Kaku Gothic Pro W3" panose="020B0300000000000000" pitchFamily="34" charset="-128"/>
                <a:ea typeface="Hiragino Kaku Gothic Pro W3" panose="020B0300000000000000" pitchFamily="34" charset="-128"/>
              </a:rPr>
              <a:t>住所　東京都府中市宮町</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3-1</a:t>
            </a:r>
            <a:br>
              <a:rPr lang="en-US" altLang="ja-JP" sz="1400" b="0" i="0" u="none" strike="noStrike" dirty="0">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042-362-0092</a:t>
            </a:r>
            <a:br>
              <a:rPr lang="ja-JP" altLang="en-US" sz="1400" b="0" i="0" u="none" strike="noStrike">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effectLst/>
                <a:latin typeface="Hiragino Kaku Gothic Pro W3" panose="020B0300000000000000" pitchFamily="34" charset="-128"/>
                <a:ea typeface="Hiragino Kaku Gothic Pro W3" panose="020B0300000000000000" pitchFamily="34" charset="-128"/>
              </a:rPr>
              <a:t>　　　　　会費　</a:t>
            </a:r>
            <a:r>
              <a:rPr lang="en-US" altLang="ja-JP" sz="1400" dirty="0">
                <a:latin typeface="Hiragino Kaku Gothic Pro W3" panose="020B0300000000000000" pitchFamily="34" charset="-128"/>
                <a:ea typeface="Hiragino Kaku Gothic Pro W3" panose="020B0300000000000000" pitchFamily="34" charset="-128"/>
              </a:rPr>
              <a:t>5</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,000</a:t>
            </a:r>
            <a:r>
              <a:rPr lang="ja-JP" altLang="en-US" sz="1400" b="0" i="0" u="none" strike="noStrike">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090</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a:latin typeface="Hiragino Kaku Gothic Pro W3" panose="020B0300000000000000" pitchFamily="34" charset="-128"/>
                <a:ea typeface="Hiragino Kaku Gothic Pro W3" panose="020B0300000000000000" pitchFamily="34" charset="-128"/>
              </a:rPr>
              <a:t>◯◯◯◯</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a:latin typeface="Hiragino Kaku Gothic Pro W3" panose="020B0300000000000000" pitchFamily="34" charset="-128"/>
                <a:ea typeface="Hiragino Kaku Gothic Pro W3" panose="020B0300000000000000" pitchFamily="34" charset="-128"/>
              </a:rPr>
              <a:t>◯◯◯◯</a:t>
            </a:r>
            <a:endParaRPr lang="en-US" altLang="ja-JP" sz="1400" dirty="0">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12" name="図 11">
            <a:extLst>
              <a:ext uri="{FF2B5EF4-FFF2-40B4-BE49-F238E27FC236}">
                <a16:creationId xmlns:a16="http://schemas.microsoft.com/office/drawing/2014/main" id="{AFB9A062-0A8B-E4E3-A222-BCF150C01A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4959"/>
            <a:ext cx="6858000" cy="359763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83510" y="112301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lang="en" altLang="ja-JP" sz="3600" dirty="0">
                <a:solidFill>
                  <a:schemeClr val="bg1"/>
                </a:solidFill>
                <a:latin typeface="Hiragino Kaku Gothic Pro W3" panose="020B0300000000000000" pitchFamily="34" charset="-128"/>
                <a:ea typeface="Hiragino Kaku Gothic Pro W3" panose="020B0300000000000000" pitchFamily="34" charset="-128"/>
              </a:rPr>
              <a:t>W</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edding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A</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fter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P</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arty</a:t>
            </a: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94</TotalTime>
  <Words>151</Words>
  <Application>Microsoft Macintosh PowerPoint</Application>
  <PresentationFormat>A4 210 x 297 mm</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katsu oda</cp:lastModifiedBy>
  <cp:revision>19</cp:revision>
  <dcterms:created xsi:type="dcterms:W3CDTF">2024-04-08T11:05:16Z</dcterms:created>
  <dcterms:modified xsi:type="dcterms:W3CDTF">2024-04-28T10:05:39Z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