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8162C1-8EB2-4939-8B53-73B17294424B}" v="10" dt="2024-04-19T01:23:04.4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p:scale>
          <a:sx n="75" d="100"/>
          <a:sy n="75" d="100"/>
        </p:scale>
        <p:origin x="1584" y="-1028"/>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2024/4/26</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97423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79247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皆様、お疲れ様です。このたび、○○部の○○さんが〇月〇日付けで退職されることとなりました。つきましては下記の通り送別会を開催いたしますので、ぜひ、ご参加下さい。</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〇〇年〇月〇日（〇）〇時〇分より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○○（〇〇駅</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徒歩〇分）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東京都〇〇区〇〇</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1-2-3</a:t>
            </a:r>
            <a:b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03-</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〇〇〇</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〇〇〇〇</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A7BEE60B-DDE5-AB98-09FB-AF29E2F5FB9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0"/>
            <a:ext cx="6858001" cy="3811530"/>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6798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送別会のご案内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71</TotalTime>
  <Words>125</Words>
  <Application>Microsoft Office PowerPoint</Application>
  <PresentationFormat>A4 210 x 297 mm</PresentationFormat>
  <Paragraphs>14</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Hiragino Kaku Gothic Pro</vt: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窪田 浩也</cp:lastModifiedBy>
  <cp:revision>15</cp:revision>
  <dcterms:created xsi:type="dcterms:W3CDTF">2024-04-08T11:05:16Z</dcterms:created>
  <dcterms:modified xsi:type="dcterms:W3CDTF">2024-04-26T01:27:08Z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