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56" r:id="rId5"/>
    <p:sldId id="257"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86" d="100"/>
          <a:sy n="86" d="100"/>
        </p:scale>
        <p:origin x="3144" y="200"/>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2024/4/22</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1265215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2</a:t>
            </a:fld>
            <a:endParaRPr kumimoji="1" lang="ja-JP" altLang="en-US"/>
          </a:p>
        </p:txBody>
      </p:sp>
    </p:spTree>
    <p:extLst>
      <p:ext uri="{BB962C8B-B14F-4D97-AF65-F5344CB8AC3E}">
        <p14:creationId xmlns:p14="http://schemas.microsoft.com/office/powerpoint/2010/main" val="3470154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2024/4/22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2024/4/22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2024/4/22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2024/4/22</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3190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732511"/>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今年も残すところわずかとなりました。</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そこで恒例の忘年会を下記の通り開催いたします。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つきましては一年の労をねぎらうとともに来年への決意を共有すべく社内の親睦を深めたいと存じます。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お忙しい時期かとは存じますが、楽しい企画も用意しておりますので、是非ご参加くださいますようお願いします。</a:t>
            </a:r>
            <a:endParaRPr lang="en-US" altLang="ja-JP" sz="2000" b="1" dirty="0">
              <a:latin typeface="Hiragino Kaku Gothic Pro W3" panose="020B0300000000000000" pitchFamily="34" charset="-128"/>
              <a:ea typeface="Hiragino Kaku Gothic Pro W3" panose="020B0300000000000000" pitchFamily="34" charset="-128"/>
            </a:endParaRPr>
          </a:p>
          <a:p>
            <a:pPr algn="l" fontAlgn="base"/>
            <a:r>
              <a:rPr lang="ja-JP" altLang="en-US" sz="2000" b="1">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r>
              <a:rPr lang="ja-JP" altLang="en-US" sz="140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2024</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○○（〇〇駅</a:t>
            </a:r>
            <a:r>
              <a:rPr lang="ja-JP" altLang="en-US" sz="140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徒歩〇分）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住所　東京都〇〇区〇〇</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1-2-3</a:t>
            </a:r>
            <a:b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電話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03-</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〇〇〇</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〇〇〇〇</a:t>
            </a:r>
            <a:b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2A7BC871-3FE8-556C-8D79-F469DB4B9AC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1"/>
            <a:ext cx="6858000" cy="3991131"/>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34786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忘年会のご案内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616124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3190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732511"/>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今年も残すところ後わずかとなりました。</a:t>
            </a:r>
            <a:br>
              <a:rPr lang="ja-JP" altLang="en-US" sz="1600">
                <a:latin typeface="Hiragino Kaku Gothic Pro W3" panose="020B0300000000000000" pitchFamily="34" charset="-128"/>
                <a:ea typeface="Hiragino Kaku Gothic Pro W3" panose="020B0300000000000000" pitchFamily="34" charset="-128"/>
              </a:rPr>
            </a:br>
            <a:r>
              <a:rPr lang="ja-JP" altLang="en-US" sz="1600" b="0" i="0" u="none" strike="noStrike">
                <a:effectLst/>
                <a:latin typeface="Hiragino Kaku Gothic Pro W3" panose="020B0300000000000000" pitchFamily="34" charset="-128"/>
                <a:ea typeface="Hiragino Kaku Gothic Pro W3" panose="020B0300000000000000" pitchFamily="34" charset="-128"/>
              </a:rPr>
              <a:t>つきましては、年明けに令和○年の新年会を下記の通り計画しております。</a:t>
            </a:r>
            <a:br>
              <a:rPr lang="ja-JP" altLang="en-US" sz="1600">
                <a:latin typeface="Hiragino Kaku Gothic Pro W3" panose="020B0300000000000000" pitchFamily="34" charset="-128"/>
                <a:ea typeface="Hiragino Kaku Gothic Pro W3" panose="020B0300000000000000" pitchFamily="34" charset="-128"/>
              </a:rPr>
            </a:br>
            <a:r>
              <a:rPr lang="ja-JP" altLang="en-US" sz="1600" b="0" i="0" u="none" strike="noStrike">
                <a:effectLst/>
                <a:latin typeface="Hiragino Kaku Gothic Pro W3" panose="020B0300000000000000" pitchFamily="34" charset="-128"/>
                <a:ea typeface="Hiragino Kaku Gothic Pro W3" panose="020B0300000000000000" pitchFamily="34" charset="-128"/>
              </a:rPr>
              <a:t>新しい年の節目に新年の抱負を語り合い、社内の親睦を深めたいと存じます。</a:t>
            </a:r>
            <a:br>
              <a:rPr lang="ja-JP" altLang="en-US" sz="1600">
                <a:latin typeface="Hiragino Kaku Gothic Pro W3" panose="020B0300000000000000" pitchFamily="34" charset="-128"/>
                <a:ea typeface="Hiragino Kaku Gothic Pro W3" panose="020B0300000000000000" pitchFamily="34" charset="-128"/>
              </a:rPr>
            </a:br>
            <a:r>
              <a:rPr lang="ja-JP" altLang="en-US" sz="1600" b="0" i="0" u="none" strike="noStrike">
                <a:effectLst/>
                <a:latin typeface="Hiragino Kaku Gothic Pro W3" panose="020B0300000000000000" pitchFamily="34" charset="-128"/>
                <a:ea typeface="Hiragino Kaku Gothic Pro W3" panose="020B0300000000000000" pitchFamily="34" charset="-128"/>
              </a:rPr>
              <a:t>お忙しい時期かとは存じますが、是非ご参加くださいますようお願い申し上げます。</a:t>
            </a:r>
            <a:r>
              <a:rPr lang="ja-JP" altLang="en-US" sz="1600" b="1">
                <a:latin typeface="Hiragino Kaku Gothic Pro W3" panose="020B0300000000000000" pitchFamily="34" charset="-128"/>
                <a:ea typeface="Hiragino Kaku Gothic Pro W3" panose="020B0300000000000000" pitchFamily="34" charset="-128"/>
              </a:rPr>
              <a:t>　</a:t>
            </a:r>
            <a:endParaRPr lang="en-US" altLang="ja-JP" sz="1600" b="1" dirty="0">
              <a:latin typeface="Hiragino Kaku Gothic Pro W3" panose="020B0300000000000000" pitchFamily="34" charset="-128"/>
              <a:ea typeface="Hiragino Kaku Gothic Pro W3" panose="020B0300000000000000" pitchFamily="34" charset="-128"/>
            </a:endParaRPr>
          </a:p>
          <a:p>
            <a:pPr algn="l" fontAlgn="base"/>
            <a:r>
              <a:rPr lang="ja-JP" altLang="en-US" sz="1600" b="1">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2024</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○○（〇〇駅</a:t>
            </a:r>
            <a:r>
              <a:rPr lang="ja-JP" altLang="en-US" sz="140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徒歩〇分）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住所　東京都〇〇区〇〇</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1-2-3</a:t>
            </a:r>
            <a:b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電話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03-</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〇〇〇</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〇〇〇〇</a:t>
            </a:r>
            <a:b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B676C12D-4711-0928-729B-6FFA0C9D74B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0"/>
            <a:ext cx="6858000" cy="4002374"/>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25792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新年会のご案内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94144847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04111260-dd9a-4863-b9c9-56413ae0e5c4" xsi:nil="true"/>
    <lcf76f155ced4ddcb4097134ff3c332f xmlns="98d6f518-2056-4365-a603-ecda3d416bb6">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648B1CF10284FE448E135EE307E36927" ma:contentTypeVersion="16" ma:contentTypeDescription="新しいドキュメントを作成します。" ma:contentTypeScope="" ma:versionID="c2f5fd704be3513e268b214522f3b8a0">
  <xsd:schema xmlns:xsd="http://www.w3.org/2001/XMLSchema" xmlns:xs="http://www.w3.org/2001/XMLSchema" xmlns:p="http://schemas.microsoft.com/office/2006/metadata/properties" xmlns:ns2="98d6f518-2056-4365-a603-ecda3d416bb6" xmlns:ns3="04111260-dd9a-4863-b9c9-56413ae0e5c4" targetNamespace="http://schemas.microsoft.com/office/2006/metadata/properties" ma:root="true" ma:fieldsID="65f3e8be1ee13885c55b361cdb7df752" ns2:_="" ns3:_="">
    <xsd:import namespace="98d6f518-2056-4365-a603-ecda3d416bb6"/>
    <xsd:import namespace="04111260-dd9a-4863-b9c9-56413ae0e5c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3:SharedWithUsers" minOccurs="0"/>
                <xsd:element ref="ns3:SharedWithDetails" minOccurs="0"/>
                <xsd:element ref="ns2:lcf76f155ced4ddcb4097134ff3c332f" minOccurs="0"/>
                <xsd:element ref="ns3:TaxCatchAll" minOccurs="0"/>
                <xsd:element ref="ns2:MediaServiceLocation"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d6f518-2056-4365-a603-ecda3d416bb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lcf76f155ced4ddcb4097134ff3c332f" ma:index="18" nillable="true" ma:taxonomy="true" ma:internalName="lcf76f155ced4ddcb4097134ff3c332f" ma:taxonomyFieldName="MediaServiceImageTags" ma:displayName="画像タグ" ma:readOnly="false" ma:fieldId="{5cf76f15-5ced-4ddc-b409-7134ff3c332f}" ma:taxonomyMulti="true" ma:sspId="5540e950-5690-4d36-8105-362b399ba998" ma:termSetId="09814cd3-568e-fe90-9814-8d621ff8fb84" ma:anchorId="fba54fb3-c3e1-fe81-a776-ca4b69148c4d" ma:open="true" ma:isKeyword="false">
      <xsd:complexType>
        <xsd:sequence>
          <xsd:element ref="pc:Terms" minOccurs="0" maxOccurs="1"/>
        </xsd:sequence>
      </xsd:complex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4111260-dd9a-4863-b9c9-56413ae0e5c4" elementFormDefault="qualified">
    <xsd:import namespace="http://schemas.microsoft.com/office/2006/documentManagement/types"/>
    <xsd:import namespace="http://schemas.microsoft.com/office/infopath/2007/PartnerControls"/>
    <xsd:element name="SharedWithUsers" ma:index="15"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共有相手の詳細情報" ma:internalName="SharedWithDetails" ma:readOnly="true">
      <xsd:simpleType>
        <xsd:restriction base="dms:Note">
          <xsd:maxLength value="255"/>
        </xsd:restriction>
      </xsd:simpleType>
    </xsd:element>
    <xsd:element name="TaxCatchAll" ma:index="19" nillable="true" ma:displayName="Taxonomy Catch All Column" ma:hidden="true" ma:list="{a2da6991-d4ab-422b-b220-d72a8d3c4872}" ma:internalName="TaxCatchAll" ma:showField="CatchAllData" ma:web="04111260-dd9a-4863-b9c9-56413ae0e5c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3B1BA561-84D9-4EE4-9B1F-483D1EBD1CC0}"/>
</file>

<file path=docProps/app.xml><?xml version="1.0" encoding="utf-8"?>
<Properties xmlns="http://schemas.openxmlformats.org/officeDocument/2006/extended-properties" xmlns:vt="http://schemas.openxmlformats.org/officeDocument/2006/docPropsVTypes">
  <Template>Office Theme</Template>
  <TotalTime>64</TotalTime>
  <Words>305</Words>
  <Application>Microsoft Macintosh PowerPoint</Application>
  <PresentationFormat>A4 210 x 297 mm</PresentationFormat>
  <Paragraphs>31</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Hiragino Kaku Gothic Pro W3</vt:lpstr>
      <vt:lpstr>游ゴシック</vt:lpstr>
      <vt:lpstr>Aptos</vt:lpstr>
      <vt:lpstr>Aptos Display</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katsu oda</cp:lastModifiedBy>
  <cp:revision>12</cp:revision>
  <dcterms:created xsi:type="dcterms:W3CDTF">2024-04-08T11:05:16Z</dcterms:created>
  <dcterms:modified xsi:type="dcterms:W3CDTF">2024-04-22T01:49:41Z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