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8162C1-8EB2-4939-8B53-73B17294424B}" v="10" dt="2024-04-19T01:23:04.4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86" d="100"/>
          <a:sy n="86" d="100"/>
        </p:scale>
        <p:origin x="3144" y="200"/>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2024/4/22</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2024/4/22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35776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br>
              <a:rPr lang="ja-JP" altLang="en-US" sz="1600">
                <a:latin typeface="Hiragino Kaku Gothic Pro W3" panose="020B0300000000000000" pitchFamily="34" charset="-128"/>
                <a:ea typeface="Hiragino Kaku Gothic Pro W3" panose="020B0300000000000000" pitchFamily="34" charset="-128"/>
              </a:rPr>
            </a:br>
            <a:r>
              <a:rPr lang="ja-JP" altLang="en-US" sz="1600" b="0" i="0" u="none" strike="noStrike">
                <a:effectLst/>
                <a:latin typeface="Hiragino Kaku Gothic Pro W3" panose="020B0300000000000000" pitchFamily="34" charset="-128"/>
                <a:ea typeface="Hiragino Kaku Gothic Pro W3" panose="020B0300000000000000" pitchFamily="34" charset="-128"/>
              </a:rPr>
              <a:t>皆様におかれましては、各方面でご活躍されていることと存じます。</a:t>
            </a:r>
            <a:br>
              <a:rPr lang="ja-JP" altLang="en-US" sz="1600">
                <a:latin typeface="Hiragino Kaku Gothic Pro W3" panose="020B0300000000000000" pitchFamily="34" charset="-128"/>
                <a:ea typeface="Hiragino Kaku Gothic Pro W3" panose="020B0300000000000000" pitchFamily="34" charset="-128"/>
              </a:rPr>
            </a:br>
            <a:r>
              <a:rPr lang="ja-JP" altLang="en-US" sz="1600" b="0" i="0" u="none" strike="noStrike">
                <a:effectLst/>
                <a:latin typeface="Hiragino Kaku Gothic Pro W3" panose="020B0300000000000000" pitchFamily="34" charset="-128"/>
                <a:ea typeface="Hiragino Kaku Gothic Pro W3" panose="020B0300000000000000" pitchFamily="34" charset="-128"/>
              </a:rPr>
              <a:t>さて、早いもので○○学校を卒業してから、今年で○年が経とうとしています。</a:t>
            </a:r>
            <a:br>
              <a:rPr lang="ja-JP" altLang="en-US" sz="1600">
                <a:latin typeface="Hiragino Kaku Gothic Pro W3" panose="020B0300000000000000" pitchFamily="34" charset="-128"/>
                <a:ea typeface="Hiragino Kaku Gothic Pro W3" panose="020B0300000000000000" pitchFamily="34" charset="-128"/>
              </a:rPr>
            </a:br>
            <a:r>
              <a:rPr lang="ja-JP" altLang="en-US" sz="1600" b="0" i="0" u="none" strike="noStrike">
                <a:effectLst/>
                <a:latin typeface="Hiragino Kaku Gothic Pro W3" panose="020B0300000000000000" pitchFamily="34" charset="-128"/>
                <a:ea typeface="Hiragino Kaku Gothic Pro W3" panose="020B0300000000000000" pitchFamily="34" charset="-128"/>
              </a:rPr>
              <a:t>この節目に同窓会を開催する運びとなりましたのでお知らせいたします。下記にて詳細をご案内いたします。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2024</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○○（〇〇駅　徒歩〇分）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住所　東京都〇〇区〇〇</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1-2-3</a:t>
            </a: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03-</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〇〇〇</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〇〇〇〇</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同窓会のご案内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648B1CF10284FE448E135EE307E36927" ma:contentTypeVersion="16" ma:contentTypeDescription="新しいドキュメントを作成します。" ma:contentTypeScope="" ma:versionID="c2f5fd704be3513e268b214522f3b8a0">
  <xsd:schema xmlns:xsd="http://www.w3.org/2001/XMLSchema" xmlns:xs="http://www.w3.org/2001/XMLSchema" xmlns:p="http://schemas.microsoft.com/office/2006/metadata/properties" xmlns:ns2="98d6f518-2056-4365-a603-ecda3d416bb6" xmlns:ns3="04111260-dd9a-4863-b9c9-56413ae0e5c4" targetNamespace="http://schemas.microsoft.com/office/2006/metadata/properties" ma:root="true" ma:fieldsID="65f3e8be1ee13885c55b361cdb7df752" ns2:_="" ns3:_="">
    <xsd:import namespace="98d6f518-2056-4365-a603-ecda3d416bb6"/>
    <xsd:import namespace="04111260-dd9a-4863-b9c9-56413ae0e5c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element ref="ns2:lcf76f155ced4ddcb4097134ff3c332f" minOccurs="0"/>
                <xsd:element ref="ns3:TaxCatchAll" minOccurs="0"/>
                <xsd:element ref="ns2:MediaServiceLocatio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d6f518-2056-4365-a603-ecda3d416b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lcf76f155ced4ddcb4097134ff3c332f" ma:index="18" nillable="true" ma:taxonomy="true" ma:internalName="lcf76f155ced4ddcb4097134ff3c332f" ma:taxonomyFieldName="MediaServiceImageTags" ma:displayName="画像タグ" ma:readOnly="false" ma:fieldId="{5cf76f15-5ced-4ddc-b409-7134ff3c332f}" ma:taxonomyMulti="true" ma:sspId="5540e950-5690-4d36-8105-362b399ba998" ma:termSetId="09814cd3-568e-fe90-9814-8d621ff8fb84" ma:anchorId="fba54fb3-c3e1-fe81-a776-ca4b69148c4d" ma:open="true" ma:isKeyword="false">
      <xsd:complexType>
        <xsd:sequence>
          <xsd:element ref="pc:Terms" minOccurs="0" maxOccurs="1"/>
        </xsd:sequence>
      </xsd:complex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4111260-dd9a-4863-b9c9-56413ae0e5c4" elementFormDefault="qualified">
    <xsd:import namespace="http://schemas.microsoft.com/office/2006/documentManagement/types"/>
    <xsd:import namespace="http://schemas.microsoft.com/office/infopath/2007/PartnerControls"/>
    <xsd:element name="SharedWithUsers" ma:index="15"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共有相手の詳細情報" ma:internalName="SharedWithDetails" ma:readOnly="true">
      <xsd:simpleType>
        <xsd:restriction base="dms:Note">
          <xsd:maxLength value="255"/>
        </xsd:restriction>
      </xsd:simpleType>
    </xsd:element>
    <xsd:element name="TaxCatchAll" ma:index="19" nillable="true" ma:displayName="Taxonomy Catch All Column" ma:hidden="true" ma:list="{a2da6991-d4ab-422b-b220-d72a8d3c4872}" ma:internalName="TaxCatchAll" ma:showField="CatchAllData" ma:web="04111260-dd9a-4863-b9c9-56413ae0e5c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04111260-dd9a-4863-b9c9-56413ae0e5c4" xsi:nil="true"/>
    <lcf76f155ced4ddcb4097134ff3c332f xmlns="98d6f518-2056-4365-a603-ecda3d416bb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6B6694F0-3D84-4B26-985A-458EF326F884}"/>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79</TotalTime>
  <Words>158</Words>
  <Application>Microsoft Macintosh PowerPoint</Application>
  <PresentationFormat>A4 210 x 297 mm</PresentationFormat>
  <Paragraphs>14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katsu oda</cp:lastModifiedBy>
  <cp:revision>12</cp:revision>
  <dcterms:created xsi:type="dcterms:W3CDTF">2024-04-08T11:05:16Z</dcterms:created>
  <dcterms:modified xsi:type="dcterms:W3CDTF">2024-04-22T01:49:05Z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