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66" d="100"/>
          <a:sy n="66" d="100"/>
        </p:scale>
        <p:origin x="1776" y="-744"/>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 ds:uri="04111260-dd9a-4863-b9c9-56413ae0e5c4"/>
    <ds:schemaRef ds:uri="98d6f518-2056-4365-a603-ecda3d416bb6"/>
  </ds:schemaRefs>
</ds:datastoreItem>
</file>

<file path=customXml/itemProps2.xml><?xml version="1.0" encoding="utf-8"?>
<ds:datastoreItem xmlns:ds="http://schemas.openxmlformats.org/officeDocument/2006/customXml" ds:itemID="{95F18A1D-5566-4D4E-995B-F92B5655E3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6f518-2056-4365-a603-ecda3d416bb6"/>
    <ds:schemaRef ds:uri="04111260-dd9a-4863-b9c9-56413ae0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265</Words>
  <Application>Microsoft Office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15</cp:revision>
  <dcterms:created xsi:type="dcterms:W3CDTF">2024-04-08T11:05:16Z</dcterms:created>
  <dcterms:modified xsi:type="dcterms:W3CDTF">2024-04-25T13:18:12Z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y fmtid="{D5CDD505-2E9C-101B-9397-08002B2CF9AE}" pid="3" name="MediaServiceImageTags">
    <vt:lpwstr/>
  </property>
</Properties>
</file>