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432710"/>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2024</a:t>
            </a:r>
            <a:r>
              <a:rPr lang="ja-JP" altLang="en-US" sz="1400" b="0" i="0" u="none" strike="noStrike">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会場</a:t>
            </a:r>
            <a:r>
              <a:rPr lang="ja-JP" altLang="en-US" sz="1400" b="0" i="0" u="none" strike="noStrike">
                <a:effectLst/>
                <a:latin typeface="Hiragino Kaku Gothic Pro W3" panose="020B0300000000000000" pitchFamily="34" charset="-128"/>
                <a:ea typeface="Hiragino Kaku Gothic Pro W3" panose="020B0300000000000000" pitchFamily="34" charset="-128"/>
              </a:rPr>
              <a:t>　○○（〇〇駅</a:t>
            </a:r>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effectLst/>
                <a:latin typeface="Hiragino Kaku Gothic Pro W3" panose="020B0300000000000000" pitchFamily="34" charset="-128"/>
                <a:ea typeface="Hiragino Kaku Gothic Pro W3" panose="020B0300000000000000" pitchFamily="34" charset="-128"/>
              </a:rPr>
            </a:br>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03-</a:t>
            </a:r>
            <a:r>
              <a:rPr lang="ja-JP" altLang="en-US" sz="1400" b="0" i="0" u="none" strike="noStrike">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4128A545-A9A3-4A9F-B5A6-D94109667815}"/>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150</Words>
  <Application>Microsoft Macintosh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16</cp:revision>
  <dcterms:created xsi:type="dcterms:W3CDTF">2024-04-08T11:05:16Z</dcterms:created>
  <dcterms:modified xsi:type="dcterms:W3CDTF">2024-04-22T01:49:19Z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