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p:scale>
          <a:sx n="66" d="100"/>
          <a:sy n="66" d="100"/>
        </p:scale>
        <p:origin x="1776" y="-744"/>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432710"/>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dirty="0">
                <a:latin typeface="Hiragino Kaku Gothic Pro W3" panose="020B0300000000000000" pitchFamily="34" charset="-128"/>
                <a:ea typeface="Hiragino Kaku Gothic Pro W3" panose="020B0300000000000000" pitchFamily="34" charset="-128"/>
              </a:rPr>
              <a:t>〇〇</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○○（〇〇駅</a:t>
            </a:r>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effectLst/>
                <a:latin typeface="Hiragino Kaku Gothic Pro W3" panose="020B0300000000000000" pitchFamily="34" charset="-128"/>
                <a:ea typeface="Hiragino Kaku Gothic Pro W3" panose="020B0300000000000000" pitchFamily="34" charset="-128"/>
              </a:rPr>
            </a:b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128A545-A9A3-4A9F-B5A6-D941096678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d6f518-2056-4365-a603-ecda3d416bb6"/>
    <ds:schemaRef ds:uri="04111260-dd9a-4863-b9c9-56413ae0e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 ds:uri="04111260-dd9a-4863-b9c9-56413ae0e5c4"/>
    <ds:schemaRef ds:uri="98d6f518-2056-4365-a603-ecda3d416bb6"/>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150</Words>
  <Application>Microsoft Office PowerPoint</Application>
  <PresentationFormat>A4 210 x 297 mm</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窪田 浩也</cp:lastModifiedBy>
  <cp:revision>18</cp:revision>
  <dcterms:created xsi:type="dcterms:W3CDTF">2024-04-08T11:05:16Z</dcterms:created>
  <dcterms:modified xsi:type="dcterms:W3CDTF">2024-04-25T13:15:07Z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y fmtid="{D5CDD505-2E9C-101B-9397-08002B2CF9AE}" pid="3" name="MediaServiceImageTags">
    <vt:lpwstr/>
  </property>
</Properties>
</file>