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75" d="100"/>
          <a:sy n="75" d="100"/>
        </p:scale>
        <p:origin x="1584" y="-1028"/>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79247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6798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93FC89-86DD-4B95-923D-854EC1297080}"/>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71</TotalTime>
  <Words>125</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15</cp:revision>
  <dcterms:created xsi:type="dcterms:W3CDTF">2024-04-08T11:05:16Z</dcterms:created>
  <dcterms:modified xsi:type="dcterms:W3CDTF">2024-04-26T01:27:08Z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